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84" r:id="rId14"/>
    <p:sldId id="287" r:id="rId15"/>
    <p:sldId id="285" r:id="rId16"/>
    <p:sldId id="283" r:id="rId17"/>
    <p:sldId id="270" r:id="rId18"/>
    <p:sldId id="282" r:id="rId19"/>
    <p:sldId id="286" r:id="rId20"/>
    <p:sldId id="271" r:id="rId21"/>
    <p:sldId id="272" r:id="rId22"/>
    <p:sldId id="273" r:id="rId23"/>
    <p:sldId id="274" r:id="rId24"/>
    <p:sldId id="275" r:id="rId25"/>
    <p:sldId id="276" r:id="rId26"/>
    <p:sldId id="281" r:id="rId27"/>
    <p:sldId id="277" r:id="rId28"/>
    <p:sldId id="278" r:id="rId2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5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8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儿童故事AI生成平台 项目答辩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9组 </a:t>
            </a:r>
          </a:p>
          <a:p>
            <a:pPr marL="0" indent="0" algn="ctr">
              <a:lnSpc>
                <a:spcPts val="1725"/>
              </a:lnSpc>
              <a:buNone/>
            </a:pPr>
            <a:r>
              <a:rPr lang="zh-CN" alt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</a:rPr>
              <a:t>组长：李博瑞</a:t>
            </a:r>
            <a:endParaRPr lang="en-US" altLang="zh-CN" sz="1200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</a:endParaRPr>
          </a:p>
          <a:p>
            <a:pPr marL="0" indent="0" algn="ctr">
              <a:lnSpc>
                <a:spcPts val="1725"/>
              </a:lnSpc>
              <a:buNone/>
            </a:pPr>
            <a:r>
              <a:rPr lang="zh-CN" alt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</a:rPr>
              <a:t>组员：刘进爽 田驰 马益祥 李德志 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前端技术栈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2019300"/>
            <a:ext cx="2085975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框架选择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采用Vue3结合Element Plus，构建响应式、高性能的用户界面。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2019300"/>
            <a:ext cx="2085975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组件库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Element Plus提供丰富的UI组件，确保界面一致性与用户体验。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2019300"/>
            <a:ext cx="2085975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状态管理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利用Vuex进行状态管理，保证数据流清晰，易于维护和调试。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2019300"/>
            <a:ext cx="2085975" cy="22669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路由配置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通过Vue Router实现页面间平滑过渡，提升应用导航体验。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后端与数据库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152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1050" y="1466850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选择开发框架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81050" y="2147888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采用Flask框架和Python语言构建后端服务。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57488" y="1466850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支持API接口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57488" y="2147888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支持RESTful API，确保前后端分离。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3925" y="1466850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选用数据库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33925" y="2147888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选用MySQL作为关系型数据库，存储用户信息等数据。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1466850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保障数据安全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2147888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遵循COPPA标准，保证数据一致性与安全性。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81050" y="3233737"/>
            <a:ext cx="3533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优化数据访问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81050" y="3914775"/>
            <a:ext cx="3533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设计高效的数据访问层，优化查询性能。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733925" y="3233737"/>
            <a:ext cx="3533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实施备份策略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733925" y="3914775"/>
            <a:ext cx="3533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实施数据备份与恢复策略，确保数据完整性和系统可靠性。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关键技术与实现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85" y="700190"/>
            <a:ext cx="8382000" cy="42552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9461" y="3540872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检索相关素材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279461" y="3831385"/>
            <a:ext cx="1333500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RAG系统能够快速检索与故事相关的素材，增强故事背景信息，使故事更加丰富。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9461" y="2244431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增强背景信息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9461" y="2534943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通过检索到的相关素材，RAG系统可以增强故事背景信息，使故事更加生动有趣。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79461" y="947989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提供个性化推荐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9461" y="1238501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RAG系统根据用户的兴趣和偏好，提供个性化的推荐，满足不同用户的需求。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991609" y="3540724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整合多源知识库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991609" y="3831236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RAG系统整合了多个来源的知识库，为用户提供更全面的信息支持。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991609" y="2244282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理解用户情境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991609" y="2534794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RAG系统能够理解用户输入的情境，生成符合用户需求的故事，提高用户体验。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991609" y="947840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促进认知发展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991609" y="1238353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RAG系统生成的故事不仅有趣，还能促进儿童的认知发展，具有教育意义。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工作原理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RAG概念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RAG（Retrieval-Augmented Generation）结合检索与生成，提升故事生成质量。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检索机制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利用Chroma向量数据库，通过BM25算法检索相关素材，增强故事背景。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生成流程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基于检索结果，构建增强提示词，通义千问模型生成故事，实现个性化创作。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动态调整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根据用户输入实时检索，流式响应确保故事生成连贯自然。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故事生成流程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用户输入接收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用户通过API提交故事生成请求，包含个性化提示信息，触发故事创作过程。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RAG检索增强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系统利用RAG技术检索相关素材，结合用户提示构建增强型提示词，提升故事质量和相关性。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4003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流式响应生成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6479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基于增强提示，AI模型实时生成故事，通过SSE技术实现流式传输，即时呈现给用户。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故事生成模块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60" y="792480"/>
            <a:ext cx="8382000" cy="4305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85788" y="2754630"/>
            <a:ext cx="12659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儿童故事生成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3677646" y="973455"/>
            <a:ext cx="902927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技术框架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091676" y="830580"/>
            <a:ext cx="2317822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使用LangChain框架构建故事生成模块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091676" y="1192530"/>
            <a:ext cx="2317822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集成阿里云通义千问API实现个性化生成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677646" y="1697355"/>
            <a:ext cx="902927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实时反馈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105097" y="1554480"/>
            <a:ext cx="2894951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采用Server-Sent Events (SSE) 技术提供即时反馈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105097" y="1916430"/>
            <a:ext cx="2894951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增强用户体验的交互性和趣味性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677646" y="2421255"/>
            <a:ext cx="902927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智能检索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087129" y="2278380"/>
            <a:ext cx="212234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RAG系统智能检索相关素材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087129" y="2640330"/>
            <a:ext cx="212234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丰富故事背景，使其更贴近用户需求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3677646" y="3145155"/>
            <a:ext cx="902927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081067" y="3002280"/>
            <a:ext cx="186170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提高故事生成的效率和质量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5081067" y="3364230"/>
            <a:ext cx="186170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确保故事内容的多样性和创新性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3677646" y="3869055"/>
            <a:ext cx="902927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5076089" y="3726180"/>
            <a:ext cx="1647609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适用于家庭娱乐和教育场景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076089" y="4088130"/>
            <a:ext cx="1647609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支持多种设备和平台的接入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677646" y="4592955"/>
            <a:ext cx="902927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技术优势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5081067" y="4450080"/>
            <a:ext cx="186170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结合先进的人工智能技术和算法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5081067" y="4812030"/>
            <a:ext cx="186170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提供稳定可靠的服务支持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894320" cy="514349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0236" r="10236"/>
          <a:stretch/>
        </p:blipFill>
        <p:spPr>
          <a:xfrm>
            <a:off x="0" y="0"/>
            <a:ext cx="6487160" cy="514349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20177" r="20177"/>
          <a:stretch/>
        </p:blipFill>
        <p:spPr>
          <a:xfrm>
            <a:off x="6084655" y="2"/>
            <a:ext cx="3067919" cy="5143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情感分析模块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0280" y="1162050"/>
            <a:ext cx="2087880" cy="16386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49502" y="1399242"/>
            <a:ext cx="703185" cy="1352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多轮对话情绪追踪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329670" y="1862039"/>
            <a:ext cx="1483283" cy="5816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采用深度学习模型，对用户与AI交互过程中的多轮对话进行实时情感分析，精准捕捉情绪变化。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91840" y="1162049"/>
            <a:ext cx="1991360" cy="16386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32017" y="1399242"/>
            <a:ext cx="703185" cy="1352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情绪识别精度提升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498173" y="1790385"/>
            <a:ext cx="1635365" cy="5816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通过预训练的情感分析模型，结合儿童特定语料库，显著提高情绪识别的准确性和敏感性。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65966" y="3205464"/>
            <a:ext cx="2083021" cy="15341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48669" y="3416130"/>
            <a:ext cx="957835" cy="1352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情绪反馈机制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290628" y="3753721"/>
            <a:ext cx="1415876" cy="5816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建立情绪反馈循环，根据分析结果动态调整故事内容，确保故事对儿童情绪产生积极影响。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05726" y="3217347"/>
            <a:ext cx="1877474" cy="152229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014953" y="3386898"/>
            <a:ext cx="1101521" cy="2340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个性化情感响应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3612670" y="3920572"/>
            <a:ext cx="1520868" cy="5816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根据不同儿童的情绪特征，提供个性化的互动建议，帮助家长和教育者有效引导孩子的情绪发展。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60020" y="1067802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析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940" y="68337"/>
            <a:ext cx="8481060" cy="49344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815" y="3798864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情感分析模块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47815" y="4091853"/>
            <a:ext cx="1349259" cy="872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基于LangChain框架整合通义千问API，实现自动化的情感分析功能。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7815" y="2517751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提示词设计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47815" y="2810741"/>
            <a:ext cx="1349259" cy="872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通过精心设计的提示词发送请求，提高情感分析的准确性和效率。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7815" y="1446188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分数值修正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47815" y="1738344"/>
            <a:ext cx="1349259" cy="6641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自动修正情感分析的分数值，确保数据的一致性和准确性。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47815" y="374626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日期格式调整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47815" y="666782"/>
            <a:ext cx="1349259" cy="6641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调整日期格式，保证每日情感变化分析的准确无误。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459963" y="3903639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异常捕捉机制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459963" y="4195794"/>
            <a:ext cx="1349259" cy="6641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内置异常捕捉机制，有效应对API调用失败或格式错误的情况。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459963" y="2622526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系统稳定运行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459963" y="2915516"/>
            <a:ext cx="1349259" cy="872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保障系统稳定运行，即使在遇到问题时也能及时反馈错误信息。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459963" y="1550963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结果解析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7459963" y="1843119"/>
            <a:ext cx="1349259" cy="6641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解析API返回的结果，提取有用信息进行进一步处理。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7459963" y="269851"/>
            <a:ext cx="1349259" cy="2514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及时反馈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7459963" y="562841"/>
            <a:ext cx="1349259" cy="872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当出现异常情况时，能够及时反馈错误信息，便于快速定位和解决问题。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情感分析机制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情感识别模型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采用先进AI模型，精准识别对话中每条消息的情感倾向，涵盖负面、中性和正面三大类别。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综合评分体系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基于消息情感，计算整体及每日情感得分，提供情感趋势分析，辅助理解儿童心理状态。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个性化建议生成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根据情感分析结果，智能生成针对性建议，帮助家长或教育者适时调整互动策略，促进心理健康。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项目背景与意义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需求分析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系统架构设计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关键技术与实现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功能演示与测试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项目分工与展望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602" r="4602"/>
          <a:stretch/>
        </p:blipFill>
        <p:spPr>
          <a:xfrm>
            <a:off x="0" y="-556737"/>
            <a:ext cx="9144000" cy="56648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用户权限管理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976612"/>
            <a:ext cx="8382000" cy="4045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3398194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JWT身份验证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3688707"/>
            <a:ext cx="258542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使用JSON Web Tokens确保用户身份验证的安全性，实现无状态会话管理，提升系统安全性和响应速度。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1014712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角色权限分配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1305224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定义不同用户角色并分配特定权限，确保数据访问控制严格遵循最小权限原则。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261324" y="3607744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操作日志记录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421045" y="3898257"/>
            <a:ext cx="2173779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记录用户操作日志，监控异常行为，及时发现并处理潜在安全威胁，保障运行的透明度与可追溯性。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1014712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权限动态调整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1305224"/>
            <a:ext cx="1333500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支持权限的动态调整与即时生效，便于快速响应业务变化，提高系统灵活性与管理效率。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功能演示与测试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核心功能演示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用户注册与登录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演示用户如何轻松完成注册流程，以及安全可靠的登录机制，确保每个用户都能快速开始使用我们的平台。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AI故事生成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28384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现场展示AI根据用户输入的主题实时生成故事的过程，展现我们平台的智能与创意，让观众见证故事诞生的奇迹。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情感分析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28384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通过分析用户对话内容，实时反馈情感状态，展示我们的情感分析模块如何帮助理解并引导儿童的情绪变化。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质量保障措施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全面测试策略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实施单元测试、接口测试及性能测试，确保各模块功能完备，系统响应迅速，满足高并发需求。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自动化测试覆盖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构建自动化测试框架，提高测试效率，关键功能测试覆盖率高达95%，减少人工错误，提升软件质量。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数据安全机制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遵循COPPA标准，建立数据备份与恢复流程，确保用户数据安全无虞，同时满足法规要求。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持续集成实践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采用CI/CD流水线，每次代码提交自动触发构建与测试，及时发现并修复问题，加速迭代周期。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项目分工与展望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团队角色与职责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项目经理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李博瑞，负责整体规划，监控项目进度，协调各部门资源，确保项目按时完成。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心理模型工程师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刘进爽，专注于心理特征体系构建，数据标注及算法设计，确保AI理解儿童情感。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算法工程师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马益祥，开发NLP模型，优化故事生成引擎性能，提升AI故事生成的质量与效率。</a:t>
            </a:r>
            <a:endParaRPr lang="en-US" sz="10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71029BA-3544-61C2-E165-F132D16F87F7}"/>
              </a:ext>
            </a:extLst>
          </p:cNvPr>
          <p:cNvSpPr/>
          <p:nvPr/>
        </p:nvSpPr>
        <p:spPr>
          <a:xfrm>
            <a:off x="5274862" y="3769791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李德志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自动化测试，框架设计</a:t>
            </a:r>
            <a:endParaRPr lang="en-US" sz="10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56BB3CB3-1EF1-8801-A931-9482F35A86C0}"/>
              </a:ext>
            </a:extLst>
          </p:cNvPr>
          <p:cNvSpPr/>
          <p:nvPr/>
        </p:nvSpPr>
        <p:spPr>
          <a:xfrm>
            <a:off x="4171950" y="346337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</a:t>
            </a:r>
            <a:r>
              <a:rPr lang="en-US" sz="1200" b="1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工程师</a:t>
            </a:r>
            <a:endParaRPr lang="en-US" sz="120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A69715DF-107F-E2D7-AC95-897C033C98F9}"/>
              </a:ext>
            </a:extLst>
          </p:cNvPr>
          <p:cNvSpPr/>
          <p:nvPr/>
        </p:nvSpPr>
        <p:spPr>
          <a:xfrm>
            <a:off x="4486275" y="2723490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r">
              <a:lnSpc>
                <a:spcPts val="1688"/>
              </a:lnSpc>
            </a:pPr>
            <a:r>
              <a:rPr lang="zh-CN" altLang="zh-CN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</a:rPr>
              <a:t>全栈开发⼯程师</a:t>
            </a:r>
            <a:endParaRPr 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BC3E3144-BE33-DF44-6620-4F8B4AE9032E}"/>
              </a:ext>
            </a:extLst>
          </p:cNvPr>
          <p:cNvSpPr/>
          <p:nvPr/>
        </p:nvSpPr>
        <p:spPr>
          <a:xfrm>
            <a:off x="5972175" y="2977273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田驰</a:t>
            </a:r>
            <a:r>
              <a:rPr lang="zh-CN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，前后端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集成与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API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开发</a:t>
            </a:r>
            <a:endParaRPr lang="en-US" altLang="zh-CN" sz="1050" dirty="0">
              <a:solidFill>
                <a:srgbClr val="666666"/>
              </a:solidFill>
              <a:latin typeface="Microsoft YaHei" pitchFamily="34" charset="0"/>
              <a:ea typeface="Microsoft YaHei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8107" y="1044383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术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893" y="38100"/>
            <a:ext cx="8269107" cy="50930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22968" y="2618975"/>
            <a:ext cx="1153586" cy="3194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AI模型优化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603681" y="147237"/>
            <a:ext cx="1153586" cy="3194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故事生成优化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70156" y="711008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提高故事生成的准确性和连贯性，使故事更加吸引人。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070156" y="1206308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通过情感分析，调整故事的情感色彩，使其更贴近目标受众。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603681" y="1871262"/>
            <a:ext cx="1153586" cy="3194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情感分析提升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070156" y="2435033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利用情感分析技术，更好地理解用户的情绪状态，提供更贴心的服务。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070156" y="2930333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通过情感分析，优化故事的情感表达，使故事更加生动。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413180" y="3595287"/>
            <a:ext cx="1339648" cy="3194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多模态信息融合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070156" y="4159058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结合图像和音频等多模态信息，丰富故事内容，创造沉浸式体验。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1070156" y="4654358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利用多模态信息，增强用户参与感，提高用户体验。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728006" y="1009250"/>
            <a:ext cx="1153586" cy="3194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用户画像深化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723243" y="1573021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通过用户画像，实现故事与心理分析的高度个性化，满足不同用户的需求。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723243" y="2068321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针对不同年龄层与心理需求的儿童，提供定制化的故事内容。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728006" y="2733275"/>
            <a:ext cx="1153586" cy="3194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交互方式创新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723243" y="3297046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探索更智能的交互方式，提高用户与系统的互动体验。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723243" y="3792346"/>
            <a:ext cx="2283914" cy="4510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通过创新的交互设计，让用户在使用过程中获得更多的乐趣。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未来发展方向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26527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拓展多语言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计划支持英语、法语等，覆盖全球儿童教育市场。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引入先进AI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提升故事生成多样性和情感分析准确性。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开发移动应用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推出iOS和Android版APP，提供便捷的故事体验。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合作专业机构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与学校及心理咨询机构合作，应用于儿童心理辅导。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43625" y="29860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648200" y="3376612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提升用户体验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648200" y="3667125"/>
            <a:ext cx="32575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通过多语言支持和移动应用，增强用户便利性。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733675" y="29860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1238250" y="3376612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扩大市场覆盖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1238250" y="3667125"/>
            <a:ext cx="32575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通过技术升级和合作，拓展全球儿童教育市场。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项目背景与意义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现代儿童教育需求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662112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认知发展关键期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909762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儿童早期是认知与情感发展的黄金时期，故事是促进其健康成长的有效工具。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33350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662112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个性化教育趋势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909762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每个孩子都是独一无二的，AI技术能够提供定制化的故事，满足个性化教育的需求。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728913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05752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心理健康关注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305175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随着社会对儿童心理健康重视度提升，AI故事平台成为辅助家长和教师理解孩子情感的新途径。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043138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3315" r="13315"/>
          <a:stretch/>
        </p:blipFill>
        <p:spPr>
          <a:xfrm>
            <a:off x="0" y="-25221"/>
            <a:ext cx="6680856" cy="51219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22486" r="22486"/>
          <a:stretch/>
        </p:blipFill>
        <p:spPr>
          <a:xfrm>
            <a:off x="5445053" y="-25222"/>
            <a:ext cx="3587969" cy="5168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AI技术在儿童故事中的应用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3063" y="981134"/>
            <a:ext cx="2663695" cy="9146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9635" y="1084447"/>
            <a:ext cx="1625410" cy="135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个性化故事生成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529685" y="1307719"/>
            <a:ext cx="2819620" cy="3591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AI技术可根据儿童兴趣和心理状态，生成独一无二的故事，促进情感共鸣与认知发展。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063" y="1893072"/>
            <a:ext cx="2691296" cy="9241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29685" y="1956636"/>
            <a:ext cx="1372803" cy="15605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情感智能分析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529685" y="2173512"/>
            <a:ext cx="2819620" cy="4122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通过对话分析，AI能识别儿童情绪变化，提供适时的心理疏导和建议，增强亲子沟通。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3063" y="2834677"/>
            <a:ext cx="2720248" cy="9340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29685" y="2986115"/>
            <a:ext cx="1381930" cy="1557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教育价值融入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517608" y="3271669"/>
            <a:ext cx="3007921" cy="2820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故事中嵌入道德观念、科学知识等教育元素，寓教于乐，提升儿童综合素质。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7106" y="3833045"/>
            <a:ext cx="2599652" cy="89268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582854" y="3931890"/>
            <a:ext cx="1266464" cy="1491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互动性体验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1517608" y="4239674"/>
            <a:ext cx="2958768" cy="270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AI支持的互动故事，鼓励儿童参与决策，培养解决问题的能力和创造力。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用户功能需求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用户认证流程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实现用户注册、登录与身份验证，确保每个用户都能安全访问个性化服务。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智能故事生成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AI自动生成符合儿童兴趣的故事，支持主题、风格和长度的定制选项。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情感分析功能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对用户对话进行情感分析，提供即时反馈，帮助理解儿童情绪状态。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历史记录管理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保存聊天与故事历史记录，便于回顾和分析，同时确保数据的安全与隐私保护。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技术安全需求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2000250"/>
            <a:ext cx="8382000" cy="23717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2432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混合加密技术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533775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采用AES与RSA混合加密技术，确保数据在传输和存储过程中的安全性。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3812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细粒度权限管理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671763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实施细粒度权限管理，严格控制对敏感信息的访问，提高数据安全性。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86488" y="22764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遵守COPPA标准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86488" y="2566988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遵循COPPA标准，特别关注并保护儿童的在线隐私安全。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313848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审计日志记录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3429000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通过记录关键操作的审计日志，有效追踪异常行为，进一步增强系统的安全性。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824</Words>
  <Application>Microsoft Office PowerPoint</Application>
  <PresentationFormat>全屏显示(16:9)</PresentationFormat>
  <Paragraphs>285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yixiang ma</cp:lastModifiedBy>
  <cp:revision>7</cp:revision>
  <dcterms:created xsi:type="dcterms:W3CDTF">2025-07-08T06:21:45Z</dcterms:created>
  <dcterms:modified xsi:type="dcterms:W3CDTF">2025-07-08T12:59:22Z</dcterms:modified>
</cp:coreProperties>
</file>